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6951"/>
            <a:ext cx="11485848" cy="175432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主要讲述一架小型飞机由于故障在哥伦比亚的热带雨林中坠毁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飞机上的四个孩子奇迹般地在丛林中独自生存了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最终成功获救。他们的故事触动了很多人。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92" y="1341599"/>
            <a:ext cx="10753228" cy="145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10639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children have survived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幸存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 in Colombia’s Amazon rainforest for 40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1, their small airplane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crashed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Somehow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children managed to survive for over a month in the jungle before being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news that they’re safe has brought joy to the whole country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children’s journey began when they were flying with their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plane had engine trouble, and crashed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rainforest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all three adults on the plane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the four children alone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jungle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oldest child was a 13-year-old girl and the youngest was an 11-month-old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baby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are members of the indigenous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Huitoto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tribe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土著部落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Huitotos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 in the Amazon rainforest, so they know about some of the plants and fruits that could be found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the children found the flour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面粉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broken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airplane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ran out of flour, the children used their knowledge of the forest’s fruits and seeds to survive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the plane went down, people started searching and found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Rescue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救援队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flew in helicopters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直升机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dropped boxes of food and they even played a recorded message from the children’s grandmother, encouraging the kids not to move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150 soldiers were sent out with dogs to search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70 indigenous volunteers also helped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Friday, after more than a month, the soldiers finally found the children in a small clearing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were very weak, but they were alive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was happy that the children were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of the children’s survival has inspired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also shown how the knowledge and skills of survival can help in difficult times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2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“Four children have survived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alone in Colombia’s Amazon rainforest for 40 days.”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“Sadly, all three adults on the plane died.”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他们的飞机在雨林里坠毁了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他们的妈妈遇难了。故选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415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happened to the four children in the news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survived in the forest for a month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plane crashed in the forest and their mom died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the flour and ate it to stay alive all the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knew nothing about the plants and fruits in the rainforest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6" y="12434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812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842386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句子还原题。根据后文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“Rescue teams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救援队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flew in helicopters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直升机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dropped boxes of food and they even played a recorded message from the children’s grandmother, encouraging the kids not to move around.”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后文提到了救援队伍的举措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因此设空处应为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孩子们可能还活着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补充说明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played a recorded message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的目的或结果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通过播放录音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）鼓励孩子们不要乱动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3572"/>
            <a:ext cx="11485848" cy="313387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put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might still be alive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were eaten by animals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have been back home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were sleeping in the forest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848044"/>
            <a:ext cx="2742841" cy="4120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3306" y="730020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949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559" y="386104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细节多选题。根据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“Rescue teams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救援队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flew in helicopters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直升机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dropped boxes of food and they even played a recorded message from the children’s grandmother...Around 70 indigenous volunteers also helped search.”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为了救孩子们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直升机空投了食物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士兵带着警犬进行了地面搜索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土著志愿者参与了搜索工作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直升机播放了孩子们的祖母的录音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鼓励孩子们不要乱动。故选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69269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people do to help search and save the four children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9100" algn="l"/>
                <a:tab pos="3689350" algn="l"/>
                <a:tab pos="5654675" algn="l"/>
                <a:tab pos="6210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2959100" algn="l"/>
                <a:tab pos="3689350" algn="l"/>
                <a:tab pos="5654675" algn="l"/>
                <a:tab pos="6210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50.jpg" descr="id:21475075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2076474"/>
            <a:ext cx="1296144" cy="1124654"/>
          </a:xfrm>
          <a:prstGeom prst="rect">
            <a:avLst/>
          </a:prstGeom>
        </p:spPr>
      </p:pic>
      <p:pic>
        <p:nvPicPr>
          <p:cNvPr id="4" name="aw51.jpg" descr="id:21475075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38473" y="2076473"/>
            <a:ext cx="1135622" cy="1124655"/>
          </a:xfrm>
          <a:prstGeom prst="rect">
            <a:avLst/>
          </a:prstGeom>
        </p:spPr>
      </p:pic>
      <p:pic>
        <p:nvPicPr>
          <p:cNvPr id="5" name="aw52.jpg" descr="id:21475075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99270" y="2076474"/>
            <a:ext cx="1241307" cy="1124654"/>
          </a:xfrm>
          <a:prstGeom prst="rect">
            <a:avLst/>
          </a:prstGeom>
        </p:spPr>
      </p:pic>
      <p:pic>
        <p:nvPicPr>
          <p:cNvPr id="6" name="aw53.jpg" descr="id:214750758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191550" y="2076473"/>
            <a:ext cx="1140607" cy="112465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8742" y="814123"/>
            <a:ext cx="2771118" cy="37163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73306" y="7833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94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story of the children’s survival has inspired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激励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people. It has also shown how the knowledge and skills of survival can help in difficult times.”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四个孩子的生存知识和技能帮助他们活了下来。故选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549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news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of the four children had a bad ending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Colombia’s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Amazon rainforest is a good place to take risks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 children’s survival knowledge and skills helped them stay alive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happy that the four children can survive for such a long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6" y="13247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259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553</Words>
  <Application>Microsoft Office PowerPoint</Application>
  <PresentationFormat>自定义</PresentationFormat>
  <Paragraphs>36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2025-09-17T15:34:29Z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